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ama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arak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uvan sar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1921130-2072-4CAD-ADD4-670EC7B12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852" y="137936"/>
            <a:ext cx="9440034" cy="1049867"/>
          </a:xfrm>
        </p:spPr>
        <p:txBody>
          <a:bodyPr/>
          <a:lstStyle/>
          <a:p>
            <a:r>
              <a:rPr lang="fi-FI" dirty="0"/>
              <a:t>Police </a:t>
            </a:r>
            <a:r>
              <a:rPr lang="fi-FI" dirty="0" err="1"/>
              <a:t>Car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E428B9B-A434-4E4D-B5C6-4E8E2AE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677" y="5268878"/>
            <a:ext cx="9440034" cy="1049867"/>
          </a:xfrm>
        </p:spPr>
        <p:txBody>
          <a:bodyPr/>
          <a:lstStyle/>
          <a:p>
            <a:endParaRPr lang="fi-FI" dirty="0"/>
          </a:p>
        </p:txBody>
      </p:sp>
      <p:pic>
        <p:nvPicPr>
          <p:cNvPr id="3074" name="Picture 2" descr="Sketch">
            <a:extLst>
              <a:ext uri="{FF2B5EF4-FFF2-40B4-BE49-F238E27FC236}">
                <a16:creationId xmlns:a16="http://schemas.microsoft.com/office/drawing/2014/main" id="{EA88B31A-6B0C-412F-8FA6-9C4DDF39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88" y="1204177"/>
            <a:ext cx="9698823" cy="55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6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1985A7A-F30F-4E03-B770-C561252A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Finished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</p:txBody>
      </p:sp>
      <p:sp>
        <p:nvSpPr>
          <p:cNvPr id="7" name="Sisällön paikkamerkki 6">
            <a:extLst>
              <a:ext uri="{FF2B5EF4-FFF2-40B4-BE49-F238E27FC236}">
                <a16:creationId xmlns:a16="http://schemas.microsoft.com/office/drawing/2014/main" id="{53308B97-419B-4653-B7BF-1A44067EC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8" y="1688487"/>
            <a:ext cx="4827582" cy="4058751"/>
          </a:xfrm>
        </p:spPr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it </a:t>
            </a:r>
            <a:r>
              <a:rPr lang="fi-FI" dirty="0" err="1"/>
              <a:t>do</a:t>
            </a:r>
            <a:r>
              <a:rPr lang="fi-FI" dirty="0"/>
              <a:t>?</a:t>
            </a:r>
          </a:p>
          <a:p>
            <a:r>
              <a:rPr lang="fi-FI" dirty="0" err="1"/>
              <a:t>Measures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and </a:t>
            </a:r>
            <a:r>
              <a:rPr lang="fi-FI" dirty="0" err="1"/>
              <a:t>distance</a:t>
            </a:r>
            <a:endParaRPr lang="fi-FI" dirty="0"/>
          </a:p>
          <a:p>
            <a:r>
              <a:rPr lang="fi-FI" dirty="0"/>
              <a:t>LED </a:t>
            </a:r>
            <a:r>
              <a:rPr lang="fi-FI" dirty="0" err="1"/>
              <a:t>blinking</a:t>
            </a:r>
            <a:r>
              <a:rPr lang="fi-FI" dirty="0"/>
              <a:t>  and </a:t>
            </a:r>
            <a:r>
              <a:rPr lang="fi-FI" dirty="0" err="1"/>
              <a:t>buzzer</a:t>
            </a:r>
            <a:r>
              <a:rPr lang="fi-FI" dirty="0"/>
              <a:t> </a:t>
            </a:r>
            <a:r>
              <a:rPr lang="fi-FI" dirty="0" err="1"/>
              <a:t>mimic</a:t>
            </a:r>
            <a:r>
              <a:rPr lang="fi-FI" dirty="0"/>
              <a:t> a     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police</a:t>
            </a:r>
            <a:r>
              <a:rPr lang="fi-FI" dirty="0"/>
              <a:t> </a:t>
            </a:r>
            <a:r>
              <a:rPr lang="fi-FI" dirty="0" err="1"/>
              <a:t>car</a:t>
            </a:r>
            <a:endParaRPr lang="fi-FI" dirty="0"/>
          </a:p>
          <a:p>
            <a:endParaRPr lang="fi-FI" dirty="0"/>
          </a:p>
        </p:txBody>
      </p:sp>
      <p:pic>
        <p:nvPicPr>
          <p:cNvPr id="1026" name="Picture 2" descr="IMG_20180507_142529">
            <a:extLst>
              <a:ext uri="{FF2B5EF4-FFF2-40B4-BE49-F238E27FC236}">
                <a16:creationId xmlns:a16="http://schemas.microsoft.com/office/drawing/2014/main" id="{E01BAE2A-8869-4EBF-9C48-ACA06D3F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688487"/>
            <a:ext cx="591502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2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5E19D3-1CAE-4C82-86FC-C566A949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Challenges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32860CB-5503-49DD-B1D0-FC17D7E6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517528" cy="4058751"/>
          </a:xfrm>
        </p:spPr>
        <p:txBody>
          <a:bodyPr/>
          <a:lstStyle/>
          <a:p>
            <a:r>
              <a:rPr lang="fi-FI" dirty="0" err="1"/>
              <a:t>Milling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  <a:p>
            <a:r>
              <a:rPr lang="fi-FI" dirty="0" err="1"/>
              <a:t>Coding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buzzer</a:t>
            </a:r>
            <a:r>
              <a:rPr lang="fi-FI" dirty="0"/>
              <a:t> and </a:t>
            </a:r>
            <a:r>
              <a:rPr lang="fi-FI" dirty="0" err="1"/>
              <a:t>leds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simultaneously</a:t>
            </a:r>
            <a:endParaRPr lang="fi-FI" dirty="0"/>
          </a:p>
          <a:p>
            <a:r>
              <a:rPr lang="fi-FI" dirty="0"/>
              <a:t>3d-modeling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 ( </a:t>
            </a:r>
            <a:r>
              <a:rPr lang="fi-FI" dirty="0" err="1"/>
              <a:t>ultimately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had</a:t>
            </a:r>
            <a:r>
              <a:rPr lang="fi-FI" dirty="0"/>
              <a:t> to </a:t>
            </a:r>
            <a:r>
              <a:rPr lang="fi-FI" dirty="0" err="1"/>
              <a:t>discard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plans</a:t>
            </a:r>
            <a:r>
              <a:rPr lang="fi-FI" dirty="0"/>
              <a:t> to 3d-print it)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0911026-A6A9-47B8-9AE3-55749417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3" y="1776554"/>
            <a:ext cx="3105150" cy="24384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46E9FED-EA9D-4277-A81A-EE3C3F103202}"/>
              </a:ext>
            </a:extLst>
          </p:cNvPr>
          <p:cNvSpPr txBox="1"/>
          <p:nvPr/>
        </p:nvSpPr>
        <p:spPr>
          <a:xfrm>
            <a:off x="4874604" y="4252547"/>
            <a:ext cx="315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Failed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F893D0F3-763A-4D73-94E2-8DF39AFC9854}"/>
              </a:ext>
            </a:extLst>
          </p:cNvPr>
          <p:cNvSpPr txBox="1"/>
          <p:nvPr/>
        </p:nvSpPr>
        <p:spPr>
          <a:xfrm>
            <a:off x="8181975" y="5305425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Discarded</a:t>
            </a:r>
            <a:r>
              <a:rPr lang="fi-FI" dirty="0"/>
              <a:t> 3d-model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C97EE8EB-FED3-468D-AA56-84EDECA0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1779523"/>
            <a:ext cx="4280143" cy="28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8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891F03-2CD3-4980-A86F-F3D818DD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6FA63A-9662-4849-9129-6C6C5492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Disappointed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didnt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3d-model</a:t>
            </a:r>
          </a:p>
          <a:p>
            <a:r>
              <a:rPr lang="fi-FI" dirty="0"/>
              <a:t>(</a:t>
            </a:r>
            <a:r>
              <a:rPr lang="fi-FI" dirty="0" err="1"/>
              <a:t>Coding</a:t>
            </a:r>
            <a:r>
              <a:rPr lang="fi-FI" dirty="0"/>
              <a:t>)</a:t>
            </a:r>
          </a:p>
          <a:p>
            <a:r>
              <a:rPr lang="fi-FI" dirty="0"/>
              <a:t>Still </a:t>
            </a:r>
            <a:r>
              <a:rPr lang="fi-FI" dirty="0" err="1"/>
              <a:t>satisfied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got made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1280AA7F-7957-424A-BAD3-B921747F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1657350"/>
            <a:ext cx="2838450" cy="28956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5EBE5FB-533D-45ED-B656-D2DE0A692E8F}"/>
              </a:ext>
            </a:extLst>
          </p:cNvPr>
          <p:cNvSpPr txBox="1"/>
          <p:nvPr/>
        </p:nvSpPr>
        <p:spPr>
          <a:xfrm>
            <a:off x="8096250" y="4772025"/>
            <a:ext cx="317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3d-model of a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tire</a:t>
            </a:r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7E7B031-216E-4ED3-95ED-F90C9F38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1" y="3228975"/>
            <a:ext cx="2914650" cy="248602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21AB3065-B99F-4A63-BA6E-58C6B348C41C}"/>
              </a:ext>
            </a:extLst>
          </p:cNvPr>
          <p:cNvSpPr txBox="1"/>
          <p:nvPr/>
        </p:nvSpPr>
        <p:spPr>
          <a:xfrm>
            <a:off x="4629150" y="594359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7DFCB06C-ABB1-46B0-9506-F19FA7562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51" y="3305175"/>
            <a:ext cx="2619375" cy="14668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7A450EF1-1F3B-420B-BDC6-59277D428DCA}"/>
              </a:ext>
            </a:extLst>
          </p:cNvPr>
          <p:cNvSpPr txBox="1"/>
          <p:nvPr/>
        </p:nvSpPr>
        <p:spPr>
          <a:xfrm>
            <a:off x="1704975" y="4956691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Lcd</a:t>
            </a:r>
            <a:r>
              <a:rPr lang="fi-FI" dirty="0"/>
              <a:t> and </a:t>
            </a:r>
            <a:r>
              <a:rPr lang="fi-FI" dirty="0" err="1"/>
              <a:t>ultrasonic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</a:t>
            </a:r>
            <a:r>
              <a:rPr lang="fi-FI" dirty="0" err="1"/>
              <a:t>testing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107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D264B7F-BE9C-47E4-B492-D460266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End</a:t>
            </a:r>
            <a:endParaRPr lang="fi-FI" dirty="0"/>
          </a:p>
        </p:txBody>
      </p:sp>
      <p:pic>
        <p:nvPicPr>
          <p:cNvPr id="2054" name="Picture 6" descr="maijarender.png">
            <a:extLst>
              <a:ext uri="{FF2B5EF4-FFF2-40B4-BE49-F238E27FC236}">
                <a16:creationId xmlns:a16="http://schemas.microsoft.com/office/drawing/2014/main" id="{95855D90-4C41-417D-B655-588C0121A7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" y="1974750"/>
            <a:ext cx="6765748" cy="38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ACE6DE7A-EAEC-4967-A9A1-4337937D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6" y="1983341"/>
            <a:ext cx="5105400" cy="3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03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uskekiv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TM04033929[[fn=Liuskekivi]]</Template>
  <TotalTime>106</TotalTime>
  <Words>88</Words>
  <Application>Microsoft Office PowerPoint</Application>
  <PresentationFormat>Laajakuva</PresentationFormat>
  <Paragraphs>19</Paragraphs>
  <Slides>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10" baseType="lpstr">
      <vt:lpstr>Arial</vt:lpstr>
      <vt:lpstr>Calisto MT</vt:lpstr>
      <vt:lpstr>Trebuchet MS</vt:lpstr>
      <vt:lpstr>Wingdings 2</vt:lpstr>
      <vt:lpstr>Liuskekivi</vt:lpstr>
      <vt:lpstr>Police Car</vt:lpstr>
      <vt:lpstr>Finished prototype</vt:lpstr>
      <vt:lpstr>Challenges</vt:lpstr>
      <vt:lpstr>Final word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Car</dc:title>
  <dc:creator>Niko</dc:creator>
  <cp:lastModifiedBy>Niko</cp:lastModifiedBy>
  <cp:revision>9</cp:revision>
  <dcterms:created xsi:type="dcterms:W3CDTF">2018-05-07T10:22:53Z</dcterms:created>
  <dcterms:modified xsi:type="dcterms:W3CDTF">2018-05-07T18:32:56Z</dcterms:modified>
</cp:coreProperties>
</file>